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5122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907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49E39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49E39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549E39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367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607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49E39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549E39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482423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832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84575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814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155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39587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2287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93383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2981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169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88703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203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2F2001-0F4B-442D-A739-052A342CBF0F}" type="datetimeFigureOut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08/01/2026</a:t>
            </a:fld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6F29698-2FD1-48E1-9F10-040D24AEC8C1}" type="slidenum">
              <a:rPr lang="en-GB" smtClean="0">
                <a:solidFill>
                  <a:srgbClr val="549E39"/>
                </a:solidFill>
              </a:rPr>
              <a:pPr/>
              <a:t>‹#›</a:t>
            </a:fld>
            <a:endParaRPr lang="en-GB">
              <a:solidFill>
                <a:srgbClr val="549E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3573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235" t="18910" r="25954" b="25723"/>
          <a:stretch/>
        </p:blipFill>
        <p:spPr>
          <a:xfrm>
            <a:off x="9809215" y="235819"/>
            <a:ext cx="2189409" cy="978794"/>
          </a:xfrm>
          <a:prstGeom prst="rect">
            <a:avLst/>
          </a:prstGeom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861146"/>
              </p:ext>
            </p:extLst>
          </p:nvPr>
        </p:nvGraphicFramePr>
        <p:xfrm>
          <a:off x="1325418" y="540325"/>
          <a:ext cx="8128000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5927"/>
                <a:gridCol w="5962073"/>
              </a:tblGrid>
              <a:tr h="12344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344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Nunito" pitchFamily="2" charset="0"/>
                        </a:rPr>
                        <a:t>What</a:t>
                      </a:r>
                      <a:r>
                        <a:rPr lang="en-GB" b="1" baseline="0" dirty="0" smtClean="0">
                          <a:latin typeface="Nunito" pitchFamily="2" charset="0"/>
                        </a:rPr>
                        <a:t> went well?</a:t>
                      </a:r>
                      <a:endParaRPr lang="en-GB" b="1" dirty="0">
                        <a:latin typeface="Nunito" pitchFamily="2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44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Nunito" pitchFamily="2" charset="0"/>
                        </a:rPr>
                        <a:t>What didn’t go so well?</a:t>
                      </a:r>
                      <a:endParaRPr lang="en-GB" b="1" dirty="0">
                        <a:latin typeface="Nunito" pitchFamily="2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44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Nunito" pitchFamily="2" charset="0"/>
                        </a:rPr>
                        <a:t>What could I do to improve?</a:t>
                      </a:r>
                      <a:endParaRPr lang="en-GB" b="1" dirty="0">
                        <a:latin typeface="Nunito" pitchFamily="2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234440">
                <a:tc>
                  <a:txBody>
                    <a:bodyPr/>
                    <a:lstStyle/>
                    <a:p>
                      <a:r>
                        <a:rPr lang="en-GB" b="1" dirty="0" smtClean="0">
                          <a:latin typeface="Nunito" pitchFamily="2" charset="0"/>
                        </a:rPr>
                        <a:t>Notes</a:t>
                      </a:r>
                      <a:endParaRPr lang="en-GB" b="1" dirty="0">
                        <a:latin typeface="Nunito" pitchFamily="2" charset="0"/>
                      </a:endParaRPr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63582" y="-63949"/>
            <a:ext cx="31357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u="sng" dirty="0" smtClean="0">
                <a:latin typeface="Nunito" pitchFamily="2" charset="0"/>
              </a:rPr>
              <a:t>Reflective Log</a:t>
            </a:r>
            <a:endParaRPr lang="en-GB" sz="3600" b="1" u="sng" dirty="0">
              <a:latin typeface="Nunito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114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Custom 1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000000"/>
      </a:hlink>
      <a:folHlink>
        <a:srgbClr val="BA6906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20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Nunito</vt:lpstr>
      <vt:lpstr>Trebuchet MS</vt:lpstr>
      <vt:lpstr>Wingdings 3</vt:lpstr>
      <vt:lpstr>Facet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4</cp:revision>
  <cp:lastPrinted>2026-01-08T18:33:34Z</cp:lastPrinted>
  <dcterms:created xsi:type="dcterms:W3CDTF">2026-01-08T18:26:35Z</dcterms:created>
  <dcterms:modified xsi:type="dcterms:W3CDTF">2026-01-08T18:44:45Z</dcterms:modified>
</cp:coreProperties>
</file>